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5"/>
  </p:normalViewPr>
  <p:slideViewPr>
    <p:cSldViewPr snapToGrid="0">
      <p:cViewPr>
        <p:scale>
          <a:sx n="93" d="100"/>
          <a:sy n="93" d="100"/>
        </p:scale>
        <p:origin x="12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692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324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12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007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100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755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749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420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164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731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284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7D294-7BBF-5D49-B138-03216C3C9740}" type="datetimeFigureOut">
              <a:rPr lang="en-AU" smtClean="0"/>
              <a:t>16/12/2025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A23615-022C-9F42-8445-917BA6467FC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120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9FDAC69-6950-CE9D-9609-972CD4F3A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7559675" cy="75596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B4D9232-5DD1-E900-335D-DD8422BBAD8F}"/>
              </a:ext>
            </a:extLst>
          </p:cNvPr>
          <p:cNvSpPr txBox="1"/>
          <p:nvPr/>
        </p:nvSpPr>
        <p:spPr>
          <a:xfrm>
            <a:off x="5652654" y="8211184"/>
            <a:ext cx="975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cut here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487F567-A425-4612-B422-6897F8D97D07}"/>
              </a:ext>
            </a:extLst>
          </p:cNvPr>
          <p:cNvSpPr/>
          <p:nvPr/>
        </p:nvSpPr>
        <p:spPr>
          <a:xfrm>
            <a:off x="6040622" y="7603690"/>
            <a:ext cx="748145" cy="748145"/>
          </a:xfrm>
          <a:prstGeom prst="arc">
            <a:avLst>
              <a:gd name="adj1" fmla="val 18299522"/>
              <a:gd name="adj2" fmla="val 3358842"/>
            </a:avLst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A24322-4C1F-12FA-2AA0-3DE5972C9775}"/>
              </a:ext>
            </a:extLst>
          </p:cNvPr>
          <p:cNvSpPr txBox="1"/>
          <p:nvPr/>
        </p:nvSpPr>
        <p:spPr>
          <a:xfrm rot="16200000">
            <a:off x="2646218" y="1731817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50774B-00BD-DAF5-EB90-ED5D8BAE0434}"/>
              </a:ext>
            </a:extLst>
          </p:cNvPr>
          <p:cNvSpPr txBox="1"/>
          <p:nvPr/>
        </p:nvSpPr>
        <p:spPr>
          <a:xfrm rot="5400000">
            <a:off x="3920837" y="1731818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51808B-4D79-B67E-6719-3A86DF315414}"/>
              </a:ext>
            </a:extLst>
          </p:cNvPr>
          <p:cNvSpPr txBox="1"/>
          <p:nvPr/>
        </p:nvSpPr>
        <p:spPr>
          <a:xfrm rot="10800000">
            <a:off x="5083331" y="4057185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74EB44-2164-23A5-BD19-A4E1EDE80647}"/>
              </a:ext>
            </a:extLst>
          </p:cNvPr>
          <p:cNvSpPr txBox="1"/>
          <p:nvPr/>
        </p:nvSpPr>
        <p:spPr>
          <a:xfrm>
            <a:off x="5083330" y="3036344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590C33-D1F0-9ABA-C4EB-3490DA158BB2}"/>
              </a:ext>
            </a:extLst>
          </p:cNvPr>
          <p:cNvSpPr txBox="1"/>
          <p:nvPr/>
        </p:nvSpPr>
        <p:spPr>
          <a:xfrm rot="16200000">
            <a:off x="2632362" y="5430983"/>
            <a:ext cx="1138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7F470F-2BC3-7DBF-ACCB-A51A450C6BE8}"/>
              </a:ext>
            </a:extLst>
          </p:cNvPr>
          <p:cNvSpPr txBox="1"/>
          <p:nvPr/>
        </p:nvSpPr>
        <p:spPr>
          <a:xfrm rot="5400000">
            <a:off x="3906982" y="5430984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11BE39-4074-EB6B-3C05-5ED2E13F4762}"/>
              </a:ext>
            </a:extLst>
          </p:cNvPr>
          <p:cNvSpPr txBox="1"/>
          <p:nvPr/>
        </p:nvSpPr>
        <p:spPr>
          <a:xfrm rot="10800000">
            <a:off x="1342603" y="4057185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6E818B-CADB-E2E6-C5E0-F758E3A84CBB}"/>
              </a:ext>
            </a:extLst>
          </p:cNvPr>
          <p:cNvSpPr txBox="1"/>
          <p:nvPr/>
        </p:nvSpPr>
        <p:spPr>
          <a:xfrm>
            <a:off x="1342602" y="3036344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Context 8</a:t>
            </a:r>
          </a:p>
        </p:txBody>
      </p:sp>
    </p:spTree>
    <p:extLst>
      <p:ext uri="{BB962C8B-B14F-4D97-AF65-F5344CB8AC3E}">
        <p14:creationId xmlns:p14="http://schemas.microsoft.com/office/powerpoint/2010/main" val="3342515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Dreaming Outloud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Sanjana Bhatnagar</dc:creator>
  <cp:lastModifiedBy>Sanjana Bhatnagar</cp:lastModifiedBy>
  <cp:revision>1</cp:revision>
  <dcterms:created xsi:type="dcterms:W3CDTF">2025-12-16T05:10:15Z</dcterms:created>
  <dcterms:modified xsi:type="dcterms:W3CDTF">2025-12-16T05:16:29Z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2025-12-16T05:16:27Z</vt:lpwstr>
  </property>
  <property fmtid="{D5CDD505-2E9C-101B-9397-08002B2CF9AE}" pid="4" name="MSIP_Label_0f488380-630a-4f55-a077-a19445e3f360_Method">
    <vt:lpwstr>Privileged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f311283e-e07e-447e-a23d-3d9fac357669</vt:lpwstr>
  </property>
  <property fmtid="{D5CDD505-2E9C-101B-9397-08002B2CF9AE}" pid="8" name="MSIP_Label_0f488380-630a-4f55-a077-a19445e3f360_ContentBits">
    <vt:lpwstr>0</vt:lpwstr>
  </property>
  <property fmtid="{D5CDD505-2E9C-101B-9397-08002B2CF9AE}" pid="9" name="MSIP_Label_0f488380-630a-4f55-a077-a19445e3f360_Tag">
    <vt:lpwstr>50, 0, 1, 1</vt:lpwstr>
  </property>
</Properties>
</file>